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88" r:id="rId5"/>
    <p:sldId id="289" r:id="rId6"/>
    <p:sldId id="285" r:id="rId7"/>
    <p:sldId id="287" r:id="rId8"/>
    <p:sldId id="290" r:id="rId9"/>
    <p:sldId id="291" r:id="rId10"/>
    <p:sldId id="292" r:id="rId11"/>
    <p:sldId id="293" r:id="rId12"/>
    <p:sldId id="294" r:id="rId13"/>
    <p:sldId id="295" r:id="rId14"/>
    <p:sldId id="270" r:id="rId15"/>
  </p:sldIdLst>
  <p:sldSz cx="9144000" cy="5143500" type="screen16x9"/>
  <p:notesSz cx="6858000" cy="9144000"/>
  <p:embeddedFontLst>
    <p:embeddedFont>
      <p:font typeface="DFPOP1-W9" charset="-128"/>
      <p:regular r:id="rId17"/>
    </p:embeddedFont>
    <p:embeddedFont>
      <p:font typeface="楷体" pitchFamily="49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Calibri" pitchFamily="3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180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36259" y="1862396"/>
            <a:ext cx="490488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(12+8+7+13)÷4=10(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63219" y="842683"/>
            <a:ext cx="4870169" cy="1066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536259" y="2431655"/>
            <a:ext cx="490488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(12+8+7+13)÷(4+1)=8(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36259" y="2969537"/>
            <a:ext cx="490488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10&gt;8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有变化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10-8=2(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36259" y="3440185"/>
            <a:ext cx="6567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平均每人付的钱变少了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某商店第二季度西瓜和贡梨销售情况如下图。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1940" y="1792662"/>
            <a:ext cx="3054458" cy="2480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40622" y="1720663"/>
            <a:ext cx="3099158" cy="2488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哪种水果第二季度的月平均销售量多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8341" y="1660691"/>
            <a:ext cx="55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(2050+2200+2410)÷3=2220(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6952" y="2256844"/>
            <a:ext cx="55100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(2500+2650+1900)÷3=2350(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77987" y="2960573"/>
            <a:ext cx="55100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2220&lt;2350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2350-2220=130(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28680" y="3623962"/>
            <a:ext cx="72850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贡梨第二季度的月平均销售量多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0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从表中你还能知道哪些信息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8341" y="1660691"/>
            <a:ext cx="55100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西瓜销量逐月上涨。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6952" y="2256844"/>
            <a:ext cx="55100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答案不唯一。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3275256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平均数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29298" y="939957"/>
            <a:ext cx="492443" cy="31700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根据平均数的意义进行推理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65728" y="816460"/>
            <a:ext cx="738243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将正确答案的序号填入括号里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一组数中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最大数是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最小数是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65,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则这组数的平均数可能是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A.80           B.62          C.69         D.78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一条小河平均水深是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不会游泳的彤彤身高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彤彤要趟过这条河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有危险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没有危险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无法确定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3159312" y="1993488"/>
            <a:ext cx="934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5580529" y="3598171"/>
            <a:ext cx="874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00954" y="816460"/>
            <a:ext cx="77320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将正确答案的序号填入括号里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影影所在班级同学的平均身高是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青青所在班级同学的平均身高是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则影影和青青的身高相比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影影比青青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青青比影影高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影影和青青一样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1438088" y="2464135"/>
            <a:ext cx="93455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00954" y="816460"/>
            <a:ext cx="7732058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下列说法对吗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学校排球队队员的平均身高是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李明是学校排球队队员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他的身高不可能是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3441699" y="2450687"/>
            <a:ext cx="1883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39775" y="3214520"/>
            <a:ext cx="7122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前四年平均每年新增图书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24835" y="1261948"/>
            <a:ext cx="492443" cy="24006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根据平均数作出预测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1229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下面是南湖小学图书馆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2014~2019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年新增图书情况统计表。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80730" y="3265374"/>
            <a:ext cx="115315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495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47900" y="2162175"/>
            <a:ext cx="46482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bldLvl="0" animBg="1"/>
      <p:bldP spid="1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(2)2018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年新增图书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年新增图书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六年新增图书的平均数与前四年的平均数相比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有什么变化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请你预测一下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年南湖小学会新增图书多少册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6472" y="2108926"/>
            <a:ext cx="115315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06588" y="3256409"/>
            <a:ext cx="1345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78506" y="3301232"/>
            <a:ext cx="49048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册增加一些册数即可。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17064" y="1261948"/>
            <a:ext cx="800219" cy="21441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运用平均数的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知识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122907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张悦同学的期末成绩单不小心被弄脏了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你能帮她算出数学成绩吗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96987" y="3063668"/>
            <a:ext cx="5163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90×3-(85+91)=94(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47875" y="2095500"/>
            <a:ext cx="50482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2451846" y="3659821"/>
            <a:ext cx="5163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张悦的数学成绩是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30176" y="789566"/>
            <a:ext cx="735150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贝贝和她的三个朋友一块儿吃饭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点的菜如下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后来又来了一个小朋友和他们一起吃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那么他们平均每人付的钱会有变化吗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算一算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2160" y="1420906"/>
            <a:ext cx="4870169" cy="1066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525</Words>
  <Application>WPS 演示</Application>
  <PresentationFormat>全屏显示(16:9)</PresentationFormat>
  <Paragraphs>67</Paragraphs>
  <Slides>14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143</cp:revision>
  <dcterms:created xsi:type="dcterms:W3CDTF">2015-12-05T09:26:00Z</dcterms:created>
  <dcterms:modified xsi:type="dcterms:W3CDTF">2019-11-06T07:30:35Z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